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embeddedFontLst>
    <p:embeddedFont>
      <p:font typeface="Amatic SC" panose="020B0604020202020204" charset="-79"/>
      <p:regular r:id="rId13"/>
      <p:bold r:id="rId14"/>
    </p:embeddedFont>
    <p:embeddedFont>
      <p:font typeface="Source Code Pro" panose="020B0604020202020204"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931" y="5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 name="Google Shape;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8eaa210ce3_1_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8eaa210ce3_1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8eaa210ce3_0_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8eaa210ce3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8eaa210ce3_0_5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8eaa210ce3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8eaa210ce3_0_5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8eaa210ce3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8eaa210ce3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8eaa210ce3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8eaa210ce3_1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8eaa210ce3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8eaa210ce3_1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8eaa210ce3_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8eaa210ce3_1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8eaa210ce3_1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8eaa210ce3_1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8eaa210ce3_1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34290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311700" y="392150"/>
            <a:ext cx="8520600" cy="2690400"/>
          </a:xfrm>
          <a:prstGeom prst="rect">
            <a:avLst/>
          </a:prstGeom>
        </p:spPr>
        <p:txBody>
          <a:bodyPr spcFirstLastPara="1" wrap="square" lIns="91425" tIns="91425" rIns="91425" bIns="91425" anchor="ctr" anchorCtr="0">
            <a:noAutofit/>
          </a:bodyPr>
          <a:lstStyle>
            <a:lvl1pPr lvl="0" algn="ctr">
              <a:spcBef>
                <a:spcPts val="0"/>
              </a:spcBef>
              <a:spcAft>
                <a:spcPts val="0"/>
              </a:spcAft>
              <a:buSzPts val="8000"/>
              <a:buNone/>
              <a:defRPr sz="8000"/>
            </a:lvl1pPr>
            <a:lvl2pPr lvl="1" algn="ctr">
              <a:spcBef>
                <a:spcPts val="0"/>
              </a:spcBef>
              <a:spcAft>
                <a:spcPts val="0"/>
              </a:spcAft>
              <a:buSzPts val="8000"/>
              <a:buNone/>
              <a:defRPr sz="8000"/>
            </a:lvl2pPr>
            <a:lvl3pPr lvl="2" algn="ctr">
              <a:spcBef>
                <a:spcPts val="0"/>
              </a:spcBef>
              <a:spcAft>
                <a:spcPts val="0"/>
              </a:spcAft>
              <a:buSzPts val="8000"/>
              <a:buNone/>
              <a:defRPr sz="8000"/>
            </a:lvl3pPr>
            <a:lvl4pPr lvl="3" algn="ctr">
              <a:spcBef>
                <a:spcPts val="0"/>
              </a:spcBef>
              <a:spcAft>
                <a:spcPts val="0"/>
              </a:spcAft>
              <a:buSzPts val="8000"/>
              <a:buNone/>
              <a:defRPr sz="8000"/>
            </a:lvl4pPr>
            <a:lvl5pPr lvl="4" algn="ctr">
              <a:spcBef>
                <a:spcPts val="0"/>
              </a:spcBef>
              <a:spcAft>
                <a:spcPts val="0"/>
              </a:spcAft>
              <a:buSzPts val="8000"/>
              <a:buNone/>
              <a:defRPr sz="8000"/>
            </a:lvl5pPr>
            <a:lvl6pPr lvl="5" algn="ctr">
              <a:spcBef>
                <a:spcPts val="0"/>
              </a:spcBef>
              <a:spcAft>
                <a:spcPts val="0"/>
              </a:spcAft>
              <a:buSzPts val="8000"/>
              <a:buNone/>
              <a:defRPr sz="8000"/>
            </a:lvl6pPr>
            <a:lvl7pPr lvl="6" algn="ctr">
              <a:spcBef>
                <a:spcPts val="0"/>
              </a:spcBef>
              <a:spcAft>
                <a:spcPts val="0"/>
              </a:spcAft>
              <a:buSzPts val="8000"/>
              <a:buNone/>
              <a:defRPr sz="8000"/>
            </a:lvl7pPr>
            <a:lvl8pPr lvl="7" algn="ctr">
              <a:spcBef>
                <a:spcPts val="0"/>
              </a:spcBef>
              <a:spcAft>
                <a:spcPts val="0"/>
              </a:spcAft>
              <a:buSzPts val="8000"/>
              <a:buNone/>
              <a:defRPr sz="8000"/>
            </a:lvl8pPr>
            <a:lvl9pPr lvl="8" algn="ctr">
              <a:spcBef>
                <a:spcPts val="0"/>
              </a:spcBef>
              <a:spcAft>
                <a:spcPts val="0"/>
              </a:spcAft>
              <a:buSzPts val="8000"/>
              <a:buNone/>
              <a:defRPr sz="8000"/>
            </a:lvl9pPr>
          </a:lstStyle>
          <a:p>
            <a:endParaRPr/>
          </a:p>
        </p:txBody>
      </p:sp>
      <p:sp>
        <p:nvSpPr>
          <p:cNvPr id="12" name="Google Shape;12;p2"/>
          <p:cNvSpPr txBox="1">
            <a:spLocks noGrp="1"/>
          </p:cNvSpPr>
          <p:nvPr>
            <p:ph type="subTitle" idx="1"/>
          </p:nvPr>
        </p:nvSpPr>
        <p:spPr>
          <a:xfrm>
            <a:off x="311700" y="3890400"/>
            <a:ext cx="8520600" cy="706200"/>
          </a:xfrm>
          <a:prstGeom prst="rect">
            <a:avLst/>
          </a:prstGeom>
        </p:spPr>
        <p:txBody>
          <a:bodyPr spcFirstLastPara="1" wrap="square" lIns="91425" tIns="91425" rIns="91425" bIns="91425" anchor="ctr" anchorCtr="0">
            <a:noAutofit/>
          </a:bodyPr>
          <a:lstStyle>
            <a:lvl1pPr lvl="0" algn="ctr">
              <a:lnSpc>
                <a:spcPct val="100000"/>
              </a:lnSpc>
              <a:spcBef>
                <a:spcPts val="0"/>
              </a:spcBef>
              <a:spcAft>
                <a:spcPts val="0"/>
              </a:spcAft>
              <a:buClr>
                <a:schemeClr val="accent1"/>
              </a:buClr>
              <a:buSzPts val="2100"/>
              <a:buNone/>
              <a:defRPr sz="2100" b="1">
                <a:solidFill>
                  <a:schemeClr val="accent1"/>
                </a:solidFill>
              </a:defRPr>
            </a:lvl1pPr>
            <a:lvl2pPr lvl="1" algn="ctr">
              <a:lnSpc>
                <a:spcPct val="100000"/>
              </a:lnSpc>
              <a:spcBef>
                <a:spcPts val="0"/>
              </a:spcBef>
              <a:spcAft>
                <a:spcPts val="0"/>
              </a:spcAft>
              <a:buClr>
                <a:schemeClr val="accent1"/>
              </a:buClr>
              <a:buSzPts val="2100"/>
              <a:buNone/>
              <a:defRPr sz="2100" b="1">
                <a:solidFill>
                  <a:schemeClr val="accent1"/>
                </a:solidFill>
              </a:defRPr>
            </a:lvl2pPr>
            <a:lvl3pPr lvl="2" algn="ctr">
              <a:lnSpc>
                <a:spcPct val="100000"/>
              </a:lnSpc>
              <a:spcBef>
                <a:spcPts val="0"/>
              </a:spcBef>
              <a:spcAft>
                <a:spcPts val="0"/>
              </a:spcAft>
              <a:buClr>
                <a:schemeClr val="accent1"/>
              </a:buClr>
              <a:buSzPts val="2100"/>
              <a:buNone/>
              <a:defRPr sz="2100" b="1">
                <a:solidFill>
                  <a:schemeClr val="accent1"/>
                </a:solidFill>
              </a:defRPr>
            </a:lvl3pPr>
            <a:lvl4pPr lvl="3" algn="ctr">
              <a:lnSpc>
                <a:spcPct val="100000"/>
              </a:lnSpc>
              <a:spcBef>
                <a:spcPts val="0"/>
              </a:spcBef>
              <a:spcAft>
                <a:spcPts val="0"/>
              </a:spcAft>
              <a:buClr>
                <a:schemeClr val="accent1"/>
              </a:buClr>
              <a:buSzPts val="2100"/>
              <a:buNone/>
              <a:defRPr sz="2100" b="1">
                <a:solidFill>
                  <a:schemeClr val="accent1"/>
                </a:solidFill>
              </a:defRPr>
            </a:lvl4pPr>
            <a:lvl5pPr lvl="4" algn="ctr">
              <a:lnSpc>
                <a:spcPct val="100000"/>
              </a:lnSpc>
              <a:spcBef>
                <a:spcPts val="0"/>
              </a:spcBef>
              <a:spcAft>
                <a:spcPts val="0"/>
              </a:spcAft>
              <a:buClr>
                <a:schemeClr val="accent1"/>
              </a:buClr>
              <a:buSzPts val="2100"/>
              <a:buNone/>
              <a:defRPr sz="2100" b="1">
                <a:solidFill>
                  <a:schemeClr val="accent1"/>
                </a:solidFill>
              </a:defRPr>
            </a:lvl5pPr>
            <a:lvl6pPr lvl="5" algn="ctr">
              <a:lnSpc>
                <a:spcPct val="100000"/>
              </a:lnSpc>
              <a:spcBef>
                <a:spcPts val="0"/>
              </a:spcBef>
              <a:spcAft>
                <a:spcPts val="0"/>
              </a:spcAft>
              <a:buClr>
                <a:schemeClr val="accent1"/>
              </a:buClr>
              <a:buSzPts val="2100"/>
              <a:buNone/>
              <a:defRPr sz="2100" b="1">
                <a:solidFill>
                  <a:schemeClr val="accent1"/>
                </a:solidFill>
              </a:defRPr>
            </a:lvl6pPr>
            <a:lvl7pPr lvl="6" algn="ctr">
              <a:lnSpc>
                <a:spcPct val="100000"/>
              </a:lnSpc>
              <a:spcBef>
                <a:spcPts val="0"/>
              </a:spcBef>
              <a:spcAft>
                <a:spcPts val="0"/>
              </a:spcAft>
              <a:buClr>
                <a:schemeClr val="accent1"/>
              </a:buClr>
              <a:buSzPts val="2100"/>
              <a:buNone/>
              <a:defRPr sz="2100" b="1">
                <a:solidFill>
                  <a:schemeClr val="accent1"/>
                </a:solidFill>
              </a:defRPr>
            </a:lvl7pPr>
            <a:lvl8pPr lvl="7" algn="ctr">
              <a:lnSpc>
                <a:spcPct val="100000"/>
              </a:lnSpc>
              <a:spcBef>
                <a:spcPts val="0"/>
              </a:spcBef>
              <a:spcAft>
                <a:spcPts val="0"/>
              </a:spcAft>
              <a:buClr>
                <a:schemeClr val="accent1"/>
              </a:buClr>
              <a:buSzPts val="2100"/>
              <a:buNone/>
              <a:defRPr sz="2100" b="1">
                <a:solidFill>
                  <a:schemeClr val="accent1"/>
                </a:solidFill>
              </a:defRPr>
            </a:lvl8pPr>
            <a:lvl9pPr lvl="8" algn="ctr">
              <a:lnSpc>
                <a:spcPct val="100000"/>
              </a:lnSpc>
              <a:spcBef>
                <a:spcPts val="0"/>
              </a:spcBef>
              <a:spcAft>
                <a:spcPts val="0"/>
              </a:spcAft>
              <a:buClr>
                <a:schemeClr val="accent1"/>
              </a:buClr>
              <a:buSzPts val="2100"/>
              <a:buNone/>
              <a:defRPr sz="2100" b="1">
                <a:solidFill>
                  <a:schemeClr val="accent1"/>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6"/>
        <p:cNvGrpSpPr/>
        <p:nvPr/>
      </p:nvGrpSpPr>
      <p:grpSpPr>
        <a:xfrm>
          <a:off x="0" y="0"/>
          <a:ext cx="0" cy="0"/>
          <a:chOff x="0" y="0"/>
          <a:chExt cx="0" cy="0"/>
        </a:xfrm>
      </p:grpSpPr>
      <p:sp>
        <p:nvSpPr>
          <p:cNvPr id="47" name="Google Shape;47;p11"/>
          <p:cNvSpPr txBox="1">
            <a:spLocks noGrp="1"/>
          </p:cNvSpPr>
          <p:nvPr>
            <p:ph type="title" hasCustomPrompt="1"/>
          </p:nvPr>
        </p:nvSpPr>
        <p:spPr>
          <a:xfrm>
            <a:off x="311700" y="1240275"/>
            <a:ext cx="8520600" cy="19818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lt1"/>
              </a:buClr>
              <a:buSzPts val="12000"/>
              <a:buNone/>
              <a:defRPr sz="12000">
                <a:solidFill>
                  <a:schemeClr val="lt1"/>
                </a:solidFill>
                <a:highlight>
                  <a:schemeClr val="accent1"/>
                </a:highlight>
              </a:defRPr>
            </a:lvl1pPr>
            <a:lvl2pPr lvl="1" algn="ctr">
              <a:spcBef>
                <a:spcPts val="0"/>
              </a:spcBef>
              <a:spcAft>
                <a:spcPts val="0"/>
              </a:spcAft>
              <a:buClr>
                <a:schemeClr val="lt1"/>
              </a:buClr>
              <a:buSzPts val="12000"/>
              <a:buNone/>
              <a:defRPr sz="12000">
                <a:solidFill>
                  <a:schemeClr val="lt1"/>
                </a:solidFill>
                <a:highlight>
                  <a:schemeClr val="accent1"/>
                </a:highlight>
              </a:defRPr>
            </a:lvl2pPr>
            <a:lvl3pPr lvl="2" algn="ctr">
              <a:spcBef>
                <a:spcPts val="0"/>
              </a:spcBef>
              <a:spcAft>
                <a:spcPts val="0"/>
              </a:spcAft>
              <a:buClr>
                <a:schemeClr val="lt1"/>
              </a:buClr>
              <a:buSzPts val="12000"/>
              <a:buNone/>
              <a:defRPr sz="12000">
                <a:solidFill>
                  <a:schemeClr val="lt1"/>
                </a:solidFill>
                <a:highlight>
                  <a:schemeClr val="accent1"/>
                </a:highlight>
              </a:defRPr>
            </a:lvl3pPr>
            <a:lvl4pPr lvl="3" algn="ctr">
              <a:spcBef>
                <a:spcPts val="0"/>
              </a:spcBef>
              <a:spcAft>
                <a:spcPts val="0"/>
              </a:spcAft>
              <a:buClr>
                <a:schemeClr val="lt1"/>
              </a:buClr>
              <a:buSzPts val="12000"/>
              <a:buNone/>
              <a:defRPr sz="12000">
                <a:solidFill>
                  <a:schemeClr val="lt1"/>
                </a:solidFill>
                <a:highlight>
                  <a:schemeClr val="accent1"/>
                </a:highlight>
              </a:defRPr>
            </a:lvl4pPr>
            <a:lvl5pPr lvl="4" algn="ctr">
              <a:spcBef>
                <a:spcPts val="0"/>
              </a:spcBef>
              <a:spcAft>
                <a:spcPts val="0"/>
              </a:spcAft>
              <a:buClr>
                <a:schemeClr val="lt1"/>
              </a:buClr>
              <a:buSzPts val="12000"/>
              <a:buNone/>
              <a:defRPr sz="12000">
                <a:solidFill>
                  <a:schemeClr val="lt1"/>
                </a:solidFill>
                <a:highlight>
                  <a:schemeClr val="accent1"/>
                </a:highlight>
              </a:defRPr>
            </a:lvl5pPr>
            <a:lvl6pPr lvl="5" algn="ctr">
              <a:spcBef>
                <a:spcPts val="0"/>
              </a:spcBef>
              <a:spcAft>
                <a:spcPts val="0"/>
              </a:spcAft>
              <a:buClr>
                <a:schemeClr val="lt1"/>
              </a:buClr>
              <a:buSzPts val="12000"/>
              <a:buNone/>
              <a:defRPr sz="12000">
                <a:solidFill>
                  <a:schemeClr val="lt1"/>
                </a:solidFill>
                <a:highlight>
                  <a:schemeClr val="accent1"/>
                </a:highlight>
              </a:defRPr>
            </a:lvl6pPr>
            <a:lvl7pPr lvl="6" algn="ctr">
              <a:spcBef>
                <a:spcPts val="0"/>
              </a:spcBef>
              <a:spcAft>
                <a:spcPts val="0"/>
              </a:spcAft>
              <a:buClr>
                <a:schemeClr val="lt1"/>
              </a:buClr>
              <a:buSzPts val="12000"/>
              <a:buNone/>
              <a:defRPr sz="12000">
                <a:solidFill>
                  <a:schemeClr val="lt1"/>
                </a:solidFill>
                <a:highlight>
                  <a:schemeClr val="accent1"/>
                </a:highlight>
              </a:defRPr>
            </a:lvl7pPr>
            <a:lvl8pPr lvl="7" algn="ctr">
              <a:spcBef>
                <a:spcPts val="0"/>
              </a:spcBef>
              <a:spcAft>
                <a:spcPts val="0"/>
              </a:spcAft>
              <a:buClr>
                <a:schemeClr val="lt1"/>
              </a:buClr>
              <a:buSzPts val="12000"/>
              <a:buNone/>
              <a:defRPr sz="12000">
                <a:solidFill>
                  <a:schemeClr val="lt1"/>
                </a:solidFill>
                <a:highlight>
                  <a:schemeClr val="accent1"/>
                </a:highlight>
              </a:defRPr>
            </a:lvl8pPr>
            <a:lvl9pPr lvl="8" algn="ctr">
              <a:spcBef>
                <a:spcPts val="0"/>
              </a:spcBef>
              <a:spcAft>
                <a:spcPts val="0"/>
              </a:spcAft>
              <a:buClr>
                <a:schemeClr val="lt1"/>
              </a:buClr>
              <a:buSzPts val="12000"/>
              <a:buNone/>
              <a:defRPr sz="12000">
                <a:solidFill>
                  <a:schemeClr val="lt1"/>
                </a:solidFill>
                <a:highlight>
                  <a:schemeClr val="accent1"/>
                </a:highlight>
              </a:defRPr>
            </a:lvl9pPr>
          </a:lstStyle>
          <a:p>
            <a:r>
              <a:t>xx%</a:t>
            </a:r>
          </a:p>
        </p:txBody>
      </p:sp>
      <p:sp>
        <p:nvSpPr>
          <p:cNvPr id="48" name="Google Shape;48;p11"/>
          <p:cNvSpPr txBox="1">
            <a:spLocks noGrp="1"/>
          </p:cNvSpPr>
          <p:nvPr>
            <p:ph type="body" idx="1"/>
          </p:nvPr>
        </p:nvSpPr>
        <p:spPr>
          <a:xfrm>
            <a:off x="311700" y="33046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Clr>
                <a:schemeClr val="accent1"/>
              </a:buClr>
              <a:buSzPts val="1800"/>
              <a:buChar char="●"/>
              <a:defRPr>
                <a:solidFill>
                  <a:schemeClr val="accent1"/>
                </a:solidFill>
                <a:highlight>
                  <a:schemeClr val="dk1"/>
                </a:highlight>
              </a:defRPr>
            </a:lvl1pPr>
            <a:lvl2pPr marL="914400" lvl="1" indent="-317500" algn="ctr">
              <a:spcBef>
                <a:spcPts val="1600"/>
              </a:spcBef>
              <a:spcAft>
                <a:spcPts val="0"/>
              </a:spcAft>
              <a:buClr>
                <a:schemeClr val="accent1"/>
              </a:buClr>
              <a:buSzPts val="1400"/>
              <a:buChar char="○"/>
              <a:defRPr>
                <a:solidFill>
                  <a:schemeClr val="accent1"/>
                </a:solidFill>
                <a:highlight>
                  <a:schemeClr val="dk1"/>
                </a:highlight>
              </a:defRPr>
            </a:lvl2pPr>
            <a:lvl3pPr marL="1371600" lvl="2" indent="-317500" algn="ctr">
              <a:spcBef>
                <a:spcPts val="1600"/>
              </a:spcBef>
              <a:spcAft>
                <a:spcPts val="0"/>
              </a:spcAft>
              <a:buClr>
                <a:schemeClr val="accent1"/>
              </a:buClr>
              <a:buSzPts val="1400"/>
              <a:buChar char="■"/>
              <a:defRPr>
                <a:solidFill>
                  <a:schemeClr val="accent1"/>
                </a:solidFill>
                <a:highlight>
                  <a:schemeClr val="dk1"/>
                </a:highlight>
              </a:defRPr>
            </a:lvl3pPr>
            <a:lvl4pPr marL="1828800" lvl="3" indent="-317500" algn="ctr">
              <a:spcBef>
                <a:spcPts val="1600"/>
              </a:spcBef>
              <a:spcAft>
                <a:spcPts val="0"/>
              </a:spcAft>
              <a:buClr>
                <a:schemeClr val="accent1"/>
              </a:buClr>
              <a:buSzPts val="1400"/>
              <a:buChar char="●"/>
              <a:defRPr>
                <a:solidFill>
                  <a:schemeClr val="accent1"/>
                </a:solidFill>
                <a:highlight>
                  <a:schemeClr val="dk1"/>
                </a:highlight>
              </a:defRPr>
            </a:lvl4pPr>
            <a:lvl5pPr marL="2286000" lvl="4" indent="-317500" algn="ctr">
              <a:spcBef>
                <a:spcPts val="1600"/>
              </a:spcBef>
              <a:spcAft>
                <a:spcPts val="0"/>
              </a:spcAft>
              <a:buClr>
                <a:schemeClr val="accent1"/>
              </a:buClr>
              <a:buSzPts val="1400"/>
              <a:buChar char="○"/>
              <a:defRPr>
                <a:solidFill>
                  <a:schemeClr val="accent1"/>
                </a:solidFill>
                <a:highlight>
                  <a:schemeClr val="dk1"/>
                </a:highlight>
              </a:defRPr>
            </a:lvl5pPr>
            <a:lvl6pPr marL="2743200" lvl="5" indent="-317500" algn="ctr">
              <a:spcBef>
                <a:spcPts val="1600"/>
              </a:spcBef>
              <a:spcAft>
                <a:spcPts val="0"/>
              </a:spcAft>
              <a:buClr>
                <a:schemeClr val="accent1"/>
              </a:buClr>
              <a:buSzPts val="1400"/>
              <a:buChar char="■"/>
              <a:defRPr>
                <a:solidFill>
                  <a:schemeClr val="accent1"/>
                </a:solidFill>
                <a:highlight>
                  <a:schemeClr val="dk1"/>
                </a:highlight>
              </a:defRPr>
            </a:lvl6pPr>
            <a:lvl7pPr marL="3200400" lvl="6" indent="-317500" algn="ctr">
              <a:spcBef>
                <a:spcPts val="1600"/>
              </a:spcBef>
              <a:spcAft>
                <a:spcPts val="0"/>
              </a:spcAft>
              <a:buClr>
                <a:schemeClr val="accent1"/>
              </a:buClr>
              <a:buSzPts val="1400"/>
              <a:buChar char="●"/>
              <a:defRPr>
                <a:solidFill>
                  <a:schemeClr val="accent1"/>
                </a:solidFill>
                <a:highlight>
                  <a:schemeClr val="dk1"/>
                </a:highlight>
              </a:defRPr>
            </a:lvl7pPr>
            <a:lvl8pPr marL="3657600" lvl="7" indent="-317500" algn="ctr">
              <a:spcBef>
                <a:spcPts val="1600"/>
              </a:spcBef>
              <a:spcAft>
                <a:spcPts val="0"/>
              </a:spcAft>
              <a:buClr>
                <a:schemeClr val="accent1"/>
              </a:buClr>
              <a:buSzPts val="1400"/>
              <a:buChar char="○"/>
              <a:defRPr>
                <a:solidFill>
                  <a:schemeClr val="accent1"/>
                </a:solidFill>
                <a:highlight>
                  <a:schemeClr val="dk1"/>
                </a:highlight>
              </a:defRPr>
            </a:lvl8pPr>
            <a:lvl9pPr marL="4114800" lvl="8" indent="-317500" algn="ctr">
              <a:spcBef>
                <a:spcPts val="1600"/>
              </a:spcBef>
              <a:spcAft>
                <a:spcPts val="1600"/>
              </a:spcAft>
              <a:buClr>
                <a:schemeClr val="accent1"/>
              </a:buClr>
              <a:buSzPts val="1400"/>
              <a:buChar char="■"/>
              <a:defRPr>
                <a:solidFill>
                  <a:schemeClr val="accent1"/>
                </a:solidFill>
                <a:highlight>
                  <a:schemeClr val="dk1"/>
                </a:highlight>
              </a:defRPr>
            </a:lvl9pPr>
          </a:lstStyle>
          <a:p>
            <a:endParaRPr/>
          </a:p>
        </p:txBody>
      </p:sp>
      <p:sp>
        <p:nvSpPr>
          <p:cNvPr id="49" name="Google Shape;4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2802750" y="802500"/>
            <a:ext cx="3538500" cy="3538500"/>
          </a:xfrm>
          <a:prstGeom prst="rect">
            <a:avLst/>
          </a:prstGeom>
          <a:solidFill>
            <a:srgbClr val="FFFFFF"/>
          </a:solidFill>
        </p:spPr>
        <p:txBody>
          <a:bodyPr spcFirstLastPara="1" wrap="square" lIns="91425" tIns="91425" rIns="91425" bIns="91425" anchor="ctr" anchorCtr="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19" name="Google Shape;19;p4"/>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3" name="Google Shape;23;p5"/>
          <p:cNvSpPr txBox="1">
            <a:spLocks noGrp="1"/>
          </p:cNvSpPr>
          <p:nvPr>
            <p:ph type="body" idx="1"/>
          </p:nvPr>
        </p:nvSpPr>
        <p:spPr>
          <a:xfrm>
            <a:off x="311700" y="1228675"/>
            <a:ext cx="3999900" cy="334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body" idx="2"/>
          </p:nvPr>
        </p:nvSpPr>
        <p:spPr>
          <a:xfrm>
            <a:off x="4832400" y="1228675"/>
            <a:ext cx="3999900" cy="334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5" name="Google Shape;2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04800" y="309350"/>
            <a:ext cx="8537700" cy="748200"/>
          </a:xfrm>
          <a:prstGeom prst="rect">
            <a:avLst/>
          </a:prstGeom>
        </p:spPr>
        <p:txBody>
          <a:bodyPr spcFirstLastPara="1" wrap="square" lIns="91425" tIns="91425" rIns="91425" bIns="91425" anchor="t" anchorCtr="0">
            <a:no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sz="3000">
                <a:highlight>
                  <a:schemeClr val="dk1"/>
                </a:highlight>
              </a:defRPr>
            </a:lvl1pPr>
            <a:lvl2pPr lvl="1">
              <a:spcBef>
                <a:spcPts val="0"/>
              </a:spcBef>
              <a:spcAft>
                <a:spcPts val="0"/>
              </a:spcAft>
              <a:buSzPts val="3000"/>
              <a:buNone/>
              <a:defRPr sz="3000">
                <a:highlight>
                  <a:schemeClr val="dk1"/>
                </a:highlight>
              </a:defRPr>
            </a:lvl2pPr>
            <a:lvl3pPr lvl="2">
              <a:spcBef>
                <a:spcPts val="0"/>
              </a:spcBef>
              <a:spcAft>
                <a:spcPts val="0"/>
              </a:spcAft>
              <a:buSzPts val="3000"/>
              <a:buNone/>
              <a:defRPr sz="3000">
                <a:highlight>
                  <a:schemeClr val="dk1"/>
                </a:highlight>
              </a:defRPr>
            </a:lvl3pPr>
            <a:lvl4pPr lvl="3">
              <a:spcBef>
                <a:spcPts val="0"/>
              </a:spcBef>
              <a:spcAft>
                <a:spcPts val="0"/>
              </a:spcAft>
              <a:buSzPts val="3000"/>
              <a:buNone/>
              <a:defRPr sz="3000">
                <a:highlight>
                  <a:schemeClr val="dk1"/>
                </a:highlight>
              </a:defRPr>
            </a:lvl4pPr>
            <a:lvl5pPr lvl="4">
              <a:spcBef>
                <a:spcPts val="0"/>
              </a:spcBef>
              <a:spcAft>
                <a:spcPts val="0"/>
              </a:spcAft>
              <a:buSzPts val="3000"/>
              <a:buNone/>
              <a:defRPr sz="3000">
                <a:highlight>
                  <a:schemeClr val="dk1"/>
                </a:highlight>
              </a:defRPr>
            </a:lvl5pPr>
            <a:lvl6pPr lvl="5">
              <a:spcBef>
                <a:spcPts val="0"/>
              </a:spcBef>
              <a:spcAft>
                <a:spcPts val="0"/>
              </a:spcAft>
              <a:buSzPts val="3000"/>
              <a:buNone/>
              <a:defRPr sz="3000">
                <a:highlight>
                  <a:schemeClr val="dk1"/>
                </a:highlight>
              </a:defRPr>
            </a:lvl6pPr>
            <a:lvl7pPr lvl="6">
              <a:spcBef>
                <a:spcPts val="0"/>
              </a:spcBef>
              <a:spcAft>
                <a:spcPts val="0"/>
              </a:spcAft>
              <a:buSzPts val="3000"/>
              <a:buNone/>
              <a:defRPr sz="3000">
                <a:highlight>
                  <a:schemeClr val="dk1"/>
                </a:highlight>
              </a:defRPr>
            </a:lvl7pPr>
            <a:lvl8pPr lvl="7">
              <a:spcBef>
                <a:spcPts val="0"/>
              </a:spcBef>
              <a:spcAft>
                <a:spcPts val="0"/>
              </a:spcAft>
              <a:buSzPts val="3000"/>
              <a:buNone/>
              <a:defRPr sz="3000">
                <a:highlight>
                  <a:schemeClr val="dk1"/>
                </a:highlight>
              </a:defRPr>
            </a:lvl8pPr>
            <a:lvl9pPr lvl="8">
              <a:spcBef>
                <a:spcPts val="0"/>
              </a:spcBef>
              <a:spcAft>
                <a:spcPts val="0"/>
              </a:spcAft>
              <a:buSzPts val="3000"/>
              <a:buNone/>
              <a:defRPr sz="3000">
                <a:highlight>
                  <a:schemeClr val="dk1"/>
                </a:highlight>
              </a:defRPr>
            </a:lvl9pPr>
          </a:lstStyle>
          <a:p>
            <a:endParaRPr/>
          </a:p>
        </p:txBody>
      </p:sp>
      <p:sp>
        <p:nvSpPr>
          <p:cNvPr id="31" name="Google Shape;31;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6000"/>
              <a:buNone/>
              <a:defRPr sz="6000">
                <a:solidFill>
                  <a:schemeClr val="lt1"/>
                </a:solidFill>
              </a:defRPr>
            </a:lvl1pPr>
            <a:lvl2pPr lvl="1">
              <a:spcBef>
                <a:spcPts val="0"/>
              </a:spcBef>
              <a:spcAft>
                <a:spcPts val="0"/>
              </a:spcAft>
              <a:buClr>
                <a:schemeClr val="lt1"/>
              </a:buClr>
              <a:buSzPts val="6000"/>
              <a:buNone/>
              <a:defRPr sz="6000">
                <a:solidFill>
                  <a:schemeClr val="lt1"/>
                </a:solidFill>
              </a:defRPr>
            </a:lvl2pPr>
            <a:lvl3pPr lvl="2">
              <a:spcBef>
                <a:spcPts val="0"/>
              </a:spcBef>
              <a:spcAft>
                <a:spcPts val="0"/>
              </a:spcAft>
              <a:buClr>
                <a:schemeClr val="lt1"/>
              </a:buClr>
              <a:buSzPts val="6000"/>
              <a:buNone/>
              <a:defRPr sz="6000">
                <a:solidFill>
                  <a:schemeClr val="lt1"/>
                </a:solidFill>
              </a:defRPr>
            </a:lvl3pPr>
            <a:lvl4pPr lvl="3">
              <a:spcBef>
                <a:spcPts val="0"/>
              </a:spcBef>
              <a:spcAft>
                <a:spcPts val="0"/>
              </a:spcAft>
              <a:buClr>
                <a:schemeClr val="lt1"/>
              </a:buClr>
              <a:buSzPts val="6000"/>
              <a:buNone/>
              <a:defRPr sz="6000">
                <a:solidFill>
                  <a:schemeClr val="lt1"/>
                </a:solidFill>
              </a:defRPr>
            </a:lvl4pPr>
            <a:lvl5pPr lvl="4">
              <a:spcBef>
                <a:spcPts val="0"/>
              </a:spcBef>
              <a:spcAft>
                <a:spcPts val="0"/>
              </a:spcAft>
              <a:buClr>
                <a:schemeClr val="lt1"/>
              </a:buClr>
              <a:buSzPts val="6000"/>
              <a:buNone/>
              <a:defRPr sz="6000">
                <a:solidFill>
                  <a:schemeClr val="lt1"/>
                </a:solidFill>
              </a:defRPr>
            </a:lvl5pPr>
            <a:lvl6pPr lvl="5">
              <a:spcBef>
                <a:spcPts val="0"/>
              </a:spcBef>
              <a:spcAft>
                <a:spcPts val="0"/>
              </a:spcAft>
              <a:buClr>
                <a:schemeClr val="lt1"/>
              </a:buClr>
              <a:buSzPts val="6000"/>
              <a:buNone/>
              <a:defRPr sz="6000">
                <a:solidFill>
                  <a:schemeClr val="lt1"/>
                </a:solidFill>
              </a:defRPr>
            </a:lvl6pPr>
            <a:lvl7pPr lvl="6">
              <a:spcBef>
                <a:spcPts val="0"/>
              </a:spcBef>
              <a:spcAft>
                <a:spcPts val="0"/>
              </a:spcAft>
              <a:buClr>
                <a:schemeClr val="lt1"/>
              </a:buClr>
              <a:buSzPts val="6000"/>
              <a:buNone/>
              <a:defRPr sz="6000">
                <a:solidFill>
                  <a:schemeClr val="lt1"/>
                </a:solidFill>
              </a:defRPr>
            </a:lvl7pPr>
            <a:lvl8pPr lvl="7">
              <a:spcBef>
                <a:spcPts val="0"/>
              </a:spcBef>
              <a:spcAft>
                <a:spcPts val="0"/>
              </a:spcAft>
              <a:buClr>
                <a:schemeClr val="lt1"/>
              </a:buClr>
              <a:buSzPts val="6000"/>
              <a:buNone/>
              <a:defRPr sz="6000">
                <a:solidFill>
                  <a:schemeClr val="lt1"/>
                </a:solidFill>
              </a:defRPr>
            </a:lvl8pPr>
            <a:lvl9pPr lvl="8">
              <a:spcBef>
                <a:spcPts val="0"/>
              </a:spcBef>
              <a:spcAft>
                <a:spcPts val="0"/>
              </a:spcAft>
              <a:buClr>
                <a:schemeClr val="lt1"/>
              </a:buClr>
              <a:buSzPts val="6000"/>
              <a:buNone/>
              <a:defRPr sz="6000">
                <a:solidFill>
                  <a:schemeClr val="lt1"/>
                </a:solidFill>
              </a:defRPr>
            </a:lvl9pPr>
          </a:lstStyle>
          <a:p>
            <a:endParaRPr/>
          </a:p>
        </p:txBody>
      </p:sp>
      <p:sp>
        <p:nvSpPr>
          <p:cNvPr id="35" name="Google Shape;3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9"/>
          <p:cNvSpPr/>
          <p:nvPr/>
        </p:nvSpPr>
        <p:spPr>
          <a:xfrm>
            <a:off x="4572000" y="-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8" name="Google Shape;38;p9"/>
          <p:cNvCxnSpPr/>
          <p:nvPr/>
        </p:nvCxnSpPr>
        <p:spPr>
          <a:xfrm>
            <a:off x="5029675" y="4495500"/>
            <a:ext cx="468300" cy="0"/>
          </a:xfrm>
          <a:prstGeom prst="straightConnector1">
            <a:avLst/>
          </a:prstGeom>
          <a:noFill/>
          <a:ln w="28575" cap="flat" cmpd="sng">
            <a:solidFill>
              <a:schemeClr val="lt1"/>
            </a:solidFill>
            <a:prstDash val="solid"/>
            <a:round/>
            <a:headEnd type="none" w="sm" len="sm"/>
            <a:tailEnd type="none" w="sm" len="sm"/>
          </a:ln>
        </p:spPr>
      </p:cxnSp>
      <p:sp>
        <p:nvSpPr>
          <p:cNvPr id="39" name="Google Shape;39;p9"/>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40" name="Google Shape;40;p9"/>
          <p:cNvSpPr txBox="1">
            <a:spLocks noGrp="1"/>
          </p:cNvSpPr>
          <p:nvPr>
            <p:ph type="subTitle" idx="1"/>
          </p:nvPr>
        </p:nvSpPr>
        <p:spPr>
          <a:xfrm>
            <a:off x="265500" y="2845223"/>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41" name="Google Shape;41;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accent1"/>
              </a:buClr>
              <a:buSzPts val="1800"/>
              <a:buChar char="●"/>
              <a:defRPr>
                <a:solidFill>
                  <a:schemeClr val="accent1"/>
                </a:solidFill>
                <a:highlight>
                  <a:schemeClr val="lt1"/>
                </a:highlight>
              </a:defRPr>
            </a:lvl1pPr>
            <a:lvl2pPr marL="914400" lvl="1" indent="-317500">
              <a:spcBef>
                <a:spcPts val="1600"/>
              </a:spcBef>
              <a:spcAft>
                <a:spcPts val="0"/>
              </a:spcAft>
              <a:buClr>
                <a:schemeClr val="accent1"/>
              </a:buClr>
              <a:buSzPts val="1400"/>
              <a:buChar char="○"/>
              <a:defRPr>
                <a:solidFill>
                  <a:schemeClr val="accent1"/>
                </a:solidFill>
                <a:highlight>
                  <a:schemeClr val="lt1"/>
                </a:highlight>
              </a:defRPr>
            </a:lvl2pPr>
            <a:lvl3pPr marL="1371600" lvl="2" indent="-317500">
              <a:spcBef>
                <a:spcPts val="1600"/>
              </a:spcBef>
              <a:spcAft>
                <a:spcPts val="0"/>
              </a:spcAft>
              <a:buClr>
                <a:schemeClr val="accent1"/>
              </a:buClr>
              <a:buSzPts val="1400"/>
              <a:buChar char="■"/>
              <a:defRPr>
                <a:solidFill>
                  <a:schemeClr val="accent1"/>
                </a:solidFill>
                <a:highlight>
                  <a:schemeClr val="lt1"/>
                </a:highlight>
              </a:defRPr>
            </a:lvl3pPr>
            <a:lvl4pPr marL="1828800" lvl="3" indent="-317500">
              <a:spcBef>
                <a:spcPts val="1600"/>
              </a:spcBef>
              <a:spcAft>
                <a:spcPts val="0"/>
              </a:spcAft>
              <a:buClr>
                <a:schemeClr val="accent1"/>
              </a:buClr>
              <a:buSzPts val="1400"/>
              <a:buChar char="●"/>
              <a:defRPr>
                <a:solidFill>
                  <a:schemeClr val="accent1"/>
                </a:solidFill>
                <a:highlight>
                  <a:schemeClr val="lt1"/>
                </a:highlight>
              </a:defRPr>
            </a:lvl4pPr>
            <a:lvl5pPr marL="2286000" lvl="4" indent="-317500">
              <a:spcBef>
                <a:spcPts val="1600"/>
              </a:spcBef>
              <a:spcAft>
                <a:spcPts val="0"/>
              </a:spcAft>
              <a:buClr>
                <a:schemeClr val="accent1"/>
              </a:buClr>
              <a:buSzPts val="1400"/>
              <a:buChar char="○"/>
              <a:defRPr>
                <a:solidFill>
                  <a:schemeClr val="accent1"/>
                </a:solidFill>
                <a:highlight>
                  <a:schemeClr val="lt1"/>
                </a:highlight>
              </a:defRPr>
            </a:lvl5pPr>
            <a:lvl6pPr marL="2743200" lvl="5" indent="-317500">
              <a:spcBef>
                <a:spcPts val="1600"/>
              </a:spcBef>
              <a:spcAft>
                <a:spcPts val="0"/>
              </a:spcAft>
              <a:buClr>
                <a:schemeClr val="accent1"/>
              </a:buClr>
              <a:buSzPts val="1400"/>
              <a:buChar char="■"/>
              <a:defRPr>
                <a:solidFill>
                  <a:schemeClr val="accent1"/>
                </a:solidFill>
                <a:highlight>
                  <a:schemeClr val="lt1"/>
                </a:highlight>
              </a:defRPr>
            </a:lvl6pPr>
            <a:lvl7pPr marL="3200400" lvl="6" indent="-317500">
              <a:spcBef>
                <a:spcPts val="1600"/>
              </a:spcBef>
              <a:spcAft>
                <a:spcPts val="0"/>
              </a:spcAft>
              <a:buClr>
                <a:schemeClr val="accent1"/>
              </a:buClr>
              <a:buSzPts val="1400"/>
              <a:buChar char="●"/>
              <a:defRPr>
                <a:solidFill>
                  <a:schemeClr val="accent1"/>
                </a:solidFill>
                <a:highlight>
                  <a:schemeClr val="lt1"/>
                </a:highlight>
              </a:defRPr>
            </a:lvl7pPr>
            <a:lvl8pPr marL="3657600" lvl="7" indent="-317500">
              <a:spcBef>
                <a:spcPts val="1600"/>
              </a:spcBef>
              <a:spcAft>
                <a:spcPts val="0"/>
              </a:spcAft>
              <a:buClr>
                <a:schemeClr val="accent1"/>
              </a:buClr>
              <a:buSzPts val="1400"/>
              <a:buChar char="○"/>
              <a:defRPr>
                <a:solidFill>
                  <a:schemeClr val="accent1"/>
                </a:solidFill>
                <a:highlight>
                  <a:schemeClr val="lt1"/>
                </a:highlight>
              </a:defRPr>
            </a:lvl8pPr>
            <a:lvl9pPr marL="4114800" lvl="8" indent="-317500">
              <a:spcBef>
                <a:spcPts val="1600"/>
              </a:spcBef>
              <a:spcAft>
                <a:spcPts val="1600"/>
              </a:spcAft>
              <a:buClr>
                <a:schemeClr val="accent1"/>
              </a:buClr>
              <a:buSzPts val="1400"/>
              <a:buChar char="■"/>
              <a:defRPr>
                <a:solidFill>
                  <a:schemeClr val="accent1"/>
                </a:solidFill>
                <a:highlight>
                  <a:schemeClr val="lt1"/>
                </a:highlight>
              </a:defRPr>
            </a:lvl9pPr>
          </a:lstStyle>
          <a:p>
            <a:endParaRPr/>
          </a:p>
        </p:txBody>
      </p:sp>
      <p:sp>
        <p:nvSpPr>
          <p:cNvPr id="42" name="Google Shape;42;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3"/>
        <p:cNvGrpSpPr/>
        <p:nvPr/>
      </p:nvGrpSpPr>
      <p:grpSpPr>
        <a:xfrm>
          <a:off x="0" y="0"/>
          <a:ext cx="0" cy="0"/>
          <a:chOff x="0" y="0"/>
          <a:chExt cx="0" cy="0"/>
        </a:xfrm>
      </p:grpSpPr>
      <p:sp>
        <p:nvSpPr>
          <p:cNvPr id="44" name="Google Shape;44;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accent1"/>
              </a:buClr>
              <a:buSzPts val="2400"/>
              <a:buFont typeface="Amatic SC"/>
              <a:buNone/>
              <a:defRPr sz="2400" b="1">
                <a:solidFill>
                  <a:schemeClr val="accent1"/>
                </a:solidFill>
                <a:latin typeface="Amatic SC"/>
                <a:ea typeface="Amatic SC"/>
                <a:cs typeface="Amatic SC"/>
                <a:sym typeface="Amatic SC"/>
              </a:defRPr>
            </a:lvl1pPr>
          </a:lstStyle>
          <a:p>
            <a:endParaRPr/>
          </a:p>
        </p:txBody>
      </p:sp>
      <p:sp>
        <p:nvSpPr>
          <p:cNvPr id="45" name="Google Shape;45;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beach-day">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292850"/>
            <a:ext cx="8520600" cy="8010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1pPr>
            <a:lvl2pPr lvl="1">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2pPr>
            <a:lvl3pPr lvl="2">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3pPr>
            <a:lvl4pPr lvl="3">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4pPr>
            <a:lvl5pPr lvl="4">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5pPr>
            <a:lvl6pPr lvl="5">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6pPr>
            <a:lvl7pPr lvl="6">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7pPr>
            <a:lvl8pPr lvl="7">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8pPr>
            <a:lvl9pPr lvl="8">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9pPr>
          </a:lstStyle>
          <a:p>
            <a:endParaRPr/>
          </a:p>
        </p:txBody>
      </p:sp>
      <p:sp>
        <p:nvSpPr>
          <p:cNvPr id="7" name="Google Shape;7;p1"/>
          <p:cNvSpPr txBox="1">
            <a:spLocks noGrp="1"/>
          </p:cNvSpPr>
          <p:nvPr>
            <p:ph type="body" idx="1"/>
          </p:nvPr>
        </p:nvSpPr>
        <p:spPr>
          <a:xfrm>
            <a:off x="311700" y="1228675"/>
            <a:ext cx="8520600" cy="3340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marL="914400" lvl="1"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marL="1371600" lvl="2"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marL="1828800" lvl="3"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marL="2286000" lvl="4"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marL="2743200" lvl="5"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marL="3200400" lvl="6"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marL="3657600" lvl="7"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marL="4114800" lvl="8" indent="-317500">
              <a:lnSpc>
                <a:spcPct val="115000"/>
              </a:lnSpc>
              <a:spcBef>
                <a:spcPts val="160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1"/>
                </a:solidFill>
                <a:latin typeface="Source Code Pro"/>
                <a:ea typeface="Source Code Pro"/>
                <a:cs typeface="Source Code Pro"/>
                <a:sym typeface="Source Code Pro"/>
              </a:defRPr>
            </a:lvl1pPr>
            <a:lvl2pPr lvl="1" algn="r">
              <a:buNone/>
              <a:defRPr sz="1000">
                <a:solidFill>
                  <a:schemeClr val="accent1"/>
                </a:solidFill>
                <a:latin typeface="Source Code Pro"/>
                <a:ea typeface="Source Code Pro"/>
                <a:cs typeface="Source Code Pro"/>
                <a:sym typeface="Source Code Pro"/>
              </a:defRPr>
            </a:lvl2pPr>
            <a:lvl3pPr lvl="2" algn="r">
              <a:buNone/>
              <a:defRPr sz="1000">
                <a:solidFill>
                  <a:schemeClr val="accent1"/>
                </a:solidFill>
                <a:latin typeface="Source Code Pro"/>
                <a:ea typeface="Source Code Pro"/>
                <a:cs typeface="Source Code Pro"/>
                <a:sym typeface="Source Code Pro"/>
              </a:defRPr>
            </a:lvl3pPr>
            <a:lvl4pPr lvl="3" algn="r">
              <a:buNone/>
              <a:defRPr sz="1000">
                <a:solidFill>
                  <a:schemeClr val="accent1"/>
                </a:solidFill>
                <a:latin typeface="Source Code Pro"/>
                <a:ea typeface="Source Code Pro"/>
                <a:cs typeface="Source Code Pro"/>
                <a:sym typeface="Source Code Pro"/>
              </a:defRPr>
            </a:lvl4pPr>
            <a:lvl5pPr lvl="4" algn="r">
              <a:buNone/>
              <a:defRPr sz="1000">
                <a:solidFill>
                  <a:schemeClr val="accent1"/>
                </a:solidFill>
                <a:latin typeface="Source Code Pro"/>
                <a:ea typeface="Source Code Pro"/>
                <a:cs typeface="Source Code Pro"/>
                <a:sym typeface="Source Code Pro"/>
              </a:defRPr>
            </a:lvl5pPr>
            <a:lvl6pPr lvl="5" algn="r">
              <a:buNone/>
              <a:defRPr sz="1000">
                <a:solidFill>
                  <a:schemeClr val="accent1"/>
                </a:solidFill>
                <a:latin typeface="Source Code Pro"/>
                <a:ea typeface="Source Code Pro"/>
                <a:cs typeface="Source Code Pro"/>
                <a:sym typeface="Source Code Pro"/>
              </a:defRPr>
            </a:lvl6pPr>
            <a:lvl7pPr lvl="6" algn="r">
              <a:buNone/>
              <a:defRPr sz="1000">
                <a:solidFill>
                  <a:schemeClr val="accent1"/>
                </a:solidFill>
                <a:latin typeface="Source Code Pro"/>
                <a:ea typeface="Source Code Pro"/>
                <a:cs typeface="Source Code Pro"/>
                <a:sym typeface="Source Code Pro"/>
              </a:defRPr>
            </a:lvl7pPr>
            <a:lvl8pPr lvl="7" algn="r">
              <a:buNone/>
              <a:defRPr sz="1000">
                <a:solidFill>
                  <a:schemeClr val="accent1"/>
                </a:solidFill>
                <a:latin typeface="Source Code Pro"/>
                <a:ea typeface="Source Code Pro"/>
                <a:cs typeface="Source Code Pro"/>
                <a:sym typeface="Source Code Pro"/>
              </a:defRPr>
            </a:lvl8pPr>
            <a:lvl9pPr lvl="8" algn="r">
              <a:buNone/>
              <a:defRPr sz="1000">
                <a:solidFill>
                  <a:schemeClr val="accent1"/>
                </a:solidFill>
                <a:latin typeface="Source Code Pro"/>
                <a:ea typeface="Source Code Pro"/>
                <a:cs typeface="Source Code Pro"/>
                <a:sym typeface="Source Code Pro"/>
              </a:defRPr>
            </a:lvl9pPr>
          </a:lstStyle>
          <a:p>
            <a:pPr marL="0" lvl="0" indent="0" algn="r" rtl="0">
              <a:spcBef>
                <a:spcPts val="0"/>
              </a:spcBef>
              <a:spcAft>
                <a:spcPts val="0"/>
              </a:spcAft>
              <a:buNone/>
            </a:pPr>
            <a:fld id="{00000000-1234-1234-1234-123412341234}" type="slidenum">
              <a:rPr lang="ru"/>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arxiv.org/abs/math/9907172"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13"/>
          <p:cNvSpPr txBox="1">
            <a:spLocks noGrp="1"/>
          </p:cNvSpPr>
          <p:nvPr>
            <p:ph type="ctrTitle"/>
          </p:nvPr>
        </p:nvSpPr>
        <p:spPr>
          <a:xfrm>
            <a:off x="311700" y="392150"/>
            <a:ext cx="8520600" cy="269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ru"/>
              <a:t>Wirtinger Presentations</a:t>
            </a:r>
            <a:endParaRPr/>
          </a:p>
          <a:p>
            <a:pPr marL="0" lvl="0" indent="0" algn="ctr" rtl="0">
              <a:spcBef>
                <a:spcPts val="0"/>
              </a:spcBef>
              <a:spcAft>
                <a:spcPts val="0"/>
              </a:spcAft>
              <a:buNone/>
            </a:pPr>
            <a:r>
              <a:rPr lang="ru"/>
              <a:t>And Virtual Knots</a:t>
            </a:r>
            <a:endParaRPr/>
          </a:p>
        </p:txBody>
      </p:sp>
      <p:sp>
        <p:nvSpPr>
          <p:cNvPr id="57" name="Google Shape;57;p13"/>
          <p:cNvSpPr txBox="1">
            <a:spLocks noGrp="1"/>
          </p:cNvSpPr>
          <p:nvPr>
            <p:ph type="subTitle" idx="1"/>
          </p:nvPr>
        </p:nvSpPr>
        <p:spPr>
          <a:xfrm>
            <a:off x="311700" y="3890400"/>
            <a:ext cx="8520600" cy="706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2"/>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a:t>References</a:t>
            </a:r>
            <a:endParaRPr/>
          </a:p>
        </p:txBody>
      </p:sp>
      <p:sp>
        <p:nvSpPr>
          <p:cNvPr id="112" name="Google Shape;112;p22"/>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a:t>Se-Goo Kim “Virtual Knot Groups”</a:t>
            </a:r>
            <a:endParaRPr/>
          </a:p>
          <a:p>
            <a:pPr marL="0" lvl="0" indent="0" algn="l" rtl="0">
              <a:spcBef>
                <a:spcPts val="1600"/>
              </a:spcBef>
              <a:spcAft>
                <a:spcPts val="1600"/>
              </a:spcAft>
              <a:buNone/>
            </a:pPr>
            <a:r>
              <a:rPr lang="ru" sz="1100" u="sng">
                <a:solidFill>
                  <a:schemeClr val="hlink"/>
                </a:solidFill>
                <a:latin typeface="Arial"/>
                <a:ea typeface="Arial"/>
                <a:cs typeface="Arial"/>
                <a:sym typeface="Arial"/>
                <a:hlinkClick r:id="rId3"/>
              </a:rPr>
              <a:t>https://arxiv.org/abs/math/9907172</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a:t>Wirtinger Presentation</a:t>
            </a:r>
            <a:endParaRPr/>
          </a:p>
        </p:txBody>
      </p:sp>
      <p:sp>
        <p:nvSpPr>
          <p:cNvPr id="63" name="Google Shape;63;p14"/>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a:t>&lt;t1, … tp| r1, … rq&gt;</a:t>
            </a:r>
            <a:endParaRPr/>
          </a:p>
          <a:p>
            <a:pPr marL="0" lvl="0" indent="0" algn="l" rtl="0">
              <a:spcBef>
                <a:spcPts val="1600"/>
              </a:spcBef>
              <a:spcAft>
                <a:spcPts val="0"/>
              </a:spcAft>
              <a:buNone/>
            </a:pPr>
            <a:r>
              <a:rPr lang="ru" sz="1200"/>
              <a:t>generators        relations</a:t>
            </a:r>
            <a:endParaRPr sz="1200"/>
          </a:p>
          <a:p>
            <a:pPr marL="457200" lvl="0" indent="-330200" algn="l" rtl="0">
              <a:spcBef>
                <a:spcPts val="1600"/>
              </a:spcBef>
              <a:spcAft>
                <a:spcPts val="0"/>
              </a:spcAft>
              <a:buSzPts val="1600"/>
              <a:buAutoNum type="arabicParenR"/>
            </a:pPr>
            <a:r>
              <a:rPr lang="ru" sz="1600"/>
              <a:t>Relations in the form rk: ti = (wk)(tj)(wk^-1) for some word wk</a:t>
            </a:r>
            <a:endParaRPr sz="1600"/>
          </a:p>
          <a:p>
            <a:pPr marL="457200" lvl="0" indent="0" algn="l" rtl="0">
              <a:spcBef>
                <a:spcPts val="1600"/>
              </a:spcBef>
              <a:spcAft>
                <a:spcPts val="0"/>
              </a:spcAft>
              <a:buNone/>
            </a:pPr>
            <a:r>
              <a:rPr lang="ru" sz="1600"/>
              <a:t>For example: t1 = (t2t3)(t4)([t3^-1][t2^-1])</a:t>
            </a:r>
            <a:endParaRPr sz="1600"/>
          </a:p>
          <a:p>
            <a:pPr marL="457200" lvl="0" indent="-330200" algn="l" rtl="0">
              <a:spcBef>
                <a:spcPts val="1600"/>
              </a:spcBef>
              <a:spcAft>
                <a:spcPts val="0"/>
              </a:spcAft>
              <a:buSzPts val="1600"/>
              <a:buAutoNum type="arabicParenR"/>
            </a:pPr>
            <a:r>
              <a:rPr lang="ru" sz="1600"/>
              <a:t>All generators are conjugate</a:t>
            </a:r>
            <a:endParaRPr sz="1600"/>
          </a:p>
          <a:p>
            <a:pPr marL="0" lvl="0" indent="0" algn="l" rtl="0">
              <a:spcBef>
                <a:spcPts val="160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5"/>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a:t>Cyclic and Realizable presentations</a:t>
            </a:r>
            <a:endParaRPr/>
          </a:p>
        </p:txBody>
      </p:sp>
      <p:sp>
        <p:nvSpPr>
          <p:cNvPr id="69" name="Google Shape;69;p15"/>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a:t>Cyclic:</a:t>
            </a:r>
            <a:endParaRPr/>
          </a:p>
          <a:p>
            <a:pPr marL="457200" lvl="0" indent="-330200" algn="l" rtl="0">
              <a:spcBef>
                <a:spcPts val="1600"/>
              </a:spcBef>
              <a:spcAft>
                <a:spcPts val="0"/>
              </a:spcAft>
              <a:buSzPts val="1600"/>
              <a:buAutoNum type="arabicParenR"/>
            </a:pPr>
            <a:r>
              <a:rPr lang="ru" sz="1600"/>
              <a:t>It is Wirtinger</a:t>
            </a:r>
            <a:endParaRPr sz="1600"/>
          </a:p>
          <a:p>
            <a:pPr marL="457200" lvl="0" indent="-330200" algn="l" rtl="0">
              <a:spcBef>
                <a:spcPts val="0"/>
              </a:spcBef>
              <a:spcAft>
                <a:spcPts val="0"/>
              </a:spcAft>
              <a:buSzPts val="1600"/>
              <a:buAutoNum type="arabicParenR"/>
            </a:pPr>
            <a:r>
              <a:rPr lang="ru" sz="1600"/>
              <a:t>&lt;t1, … tn| r1, … rn&gt; same number of gen and rel</a:t>
            </a:r>
            <a:endParaRPr sz="1600"/>
          </a:p>
          <a:p>
            <a:pPr marL="457200" lvl="0" indent="-330200" algn="l" rtl="0">
              <a:spcBef>
                <a:spcPts val="1600"/>
              </a:spcBef>
              <a:spcAft>
                <a:spcPts val="0"/>
              </a:spcAft>
              <a:buSzPts val="1600"/>
              <a:buAutoNum type="arabicParenR"/>
            </a:pPr>
            <a:r>
              <a:rPr lang="ru" sz="1400"/>
              <a:t>ri: t[i+1] = (wk)(ti)(wk^-1) only adjacent generators now</a:t>
            </a:r>
            <a:endParaRPr sz="1400"/>
          </a:p>
          <a:p>
            <a:pPr marL="0" lvl="0" indent="0" algn="l" rtl="0">
              <a:spcBef>
                <a:spcPts val="1600"/>
              </a:spcBef>
              <a:spcAft>
                <a:spcPts val="0"/>
              </a:spcAft>
              <a:buNone/>
            </a:pPr>
            <a:r>
              <a:rPr lang="ru" sz="1600"/>
              <a:t>Realizable:</a:t>
            </a:r>
            <a:endParaRPr sz="1600"/>
          </a:p>
          <a:p>
            <a:pPr marL="457200" lvl="0" indent="-330200" algn="l" rtl="0">
              <a:spcBef>
                <a:spcPts val="1600"/>
              </a:spcBef>
              <a:spcAft>
                <a:spcPts val="0"/>
              </a:spcAft>
              <a:buSzPts val="1600"/>
              <a:buAutoNum type="arabicParenR"/>
            </a:pPr>
            <a:r>
              <a:rPr lang="ru" sz="1600"/>
              <a:t>It is Cyclic</a:t>
            </a:r>
            <a:endParaRPr sz="1600"/>
          </a:p>
          <a:p>
            <a:pPr marL="457200" lvl="0" indent="-330200" algn="l" rtl="0">
              <a:spcBef>
                <a:spcPts val="0"/>
              </a:spcBef>
              <a:spcAft>
                <a:spcPts val="0"/>
              </a:spcAft>
              <a:buSzPts val="1600"/>
              <a:buAutoNum type="arabicParenR"/>
            </a:pPr>
            <a:r>
              <a:rPr lang="ru" sz="1600"/>
              <a:t>wk - one letter words only (tk or tk^-1)</a:t>
            </a:r>
            <a:endParaRPr sz="1600"/>
          </a:p>
          <a:p>
            <a:pPr marL="0" lvl="0" indent="0" algn="l" rtl="0">
              <a:spcBef>
                <a:spcPts val="1600"/>
              </a:spcBef>
              <a:spcAft>
                <a:spcPts val="1600"/>
              </a:spcAft>
              <a:buNone/>
            </a:pPr>
            <a:endParaRPr sz="16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a:t>Goal: Wirtinger of 0 or 1 deficiency -&gt; virtual knot</a:t>
            </a:r>
            <a:endParaRPr/>
          </a:p>
        </p:txBody>
      </p:sp>
      <p:sp>
        <p:nvSpPr>
          <p:cNvPr id="75" name="Google Shape;75;p16"/>
          <p:cNvSpPr txBox="1">
            <a:spLocks noGrp="1"/>
          </p:cNvSpPr>
          <p:nvPr>
            <p:ph type="body" idx="1"/>
          </p:nvPr>
        </p:nvSpPr>
        <p:spPr>
          <a:xfrm>
            <a:off x="241800" y="1228675"/>
            <a:ext cx="8520600" cy="334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a:t>Steps:</a:t>
            </a:r>
            <a:endParaRPr/>
          </a:p>
          <a:p>
            <a:pPr marL="457200" lvl="0" indent="-342900" algn="l" rtl="0">
              <a:lnSpc>
                <a:spcPct val="100000"/>
              </a:lnSpc>
              <a:spcBef>
                <a:spcPts val="1600"/>
              </a:spcBef>
              <a:spcAft>
                <a:spcPts val="0"/>
              </a:spcAft>
              <a:buSzPts val="1800"/>
              <a:buAutoNum type="arabicParenR"/>
            </a:pPr>
            <a:r>
              <a:rPr lang="ru"/>
              <a:t>Wirtinger of 0 or 1 deficiency -&gt; Cyclic</a:t>
            </a:r>
            <a:endParaRPr/>
          </a:p>
          <a:p>
            <a:pPr marL="457200" lvl="0" indent="-342900" algn="l" rtl="0">
              <a:lnSpc>
                <a:spcPct val="100000"/>
              </a:lnSpc>
              <a:spcBef>
                <a:spcPts val="0"/>
              </a:spcBef>
              <a:spcAft>
                <a:spcPts val="0"/>
              </a:spcAft>
              <a:buSzPts val="1800"/>
              <a:buAutoNum type="arabicParenR"/>
            </a:pPr>
            <a:r>
              <a:rPr lang="ru"/>
              <a:t>Cyclic -&gt; Realizable</a:t>
            </a:r>
            <a:endParaRPr/>
          </a:p>
          <a:p>
            <a:pPr marL="457200" lvl="0" indent="-342900" algn="l" rtl="0">
              <a:lnSpc>
                <a:spcPct val="100000"/>
              </a:lnSpc>
              <a:spcBef>
                <a:spcPts val="0"/>
              </a:spcBef>
              <a:spcAft>
                <a:spcPts val="0"/>
              </a:spcAft>
              <a:buSzPts val="1800"/>
              <a:buAutoNum type="arabicParenR"/>
            </a:pPr>
            <a:r>
              <a:rPr lang="ru"/>
              <a:t>Realizable -&gt; Gauss Diagram</a:t>
            </a:r>
            <a:endParaRPr/>
          </a:p>
          <a:p>
            <a:pPr marL="457200" lvl="0" indent="-342900" algn="l" rtl="0">
              <a:lnSpc>
                <a:spcPct val="100000"/>
              </a:lnSpc>
              <a:spcBef>
                <a:spcPts val="0"/>
              </a:spcBef>
              <a:spcAft>
                <a:spcPts val="0"/>
              </a:spcAft>
              <a:buSzPts val="1800"/>
              <a:buAutoNum type="arabicParenR"/>
            </a:pPr>
            <a:r>
              <a:rPr lang="ru"/>
              <a:t>Gauss Diagram -&gt; Virtual knot (we’ve seen already)</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7"/>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a:t>Cyclic -&gt; Realizable</a:t>
            </a:r>
            <a:endParaRPr/>
          </a:p>
        </p:txBody>
      </p:sp>
      <p:sp>
        <p:nvSpPr>
          <p:cNvPr id="81" name="Google Shape;81;p17"/>
          <p:cNvSpPr txBox="1">
            <a:spLocks noGrp="1"/>
          </p:cNvSpPr>
          <p:nvPr>
            <p:ph type="body" idx="1"/>
          </p:nvPr>
        </p:nvSpPr>
        <p:spPr>
          <a:xfrm>
            <a:off x="311700" y="1228675"/>
            <a:ext cx="8520600" cy="359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a:t>Step by step break down ‘bad’ relators</a:t>
            </a:r>
            <a:endParaRPr/>
          </a:p>
          <a:p>
            <a:pPr marL="0" lvl="0" indent="0" algn="l" rtl="0">
              <a:spcBef>
                <a:spcPts val="1600"/>
              </a:spcBef>
              <a:spcAft>
                <a:spcPts val="0"/>
              </a:spcAft>
              <a:buNone/>
            </a:pPr>
            <a:r>
              <a:rPr lang="ru"/>
              <a:t>r1: t2 = (t3t7^-1t5)t1(t5^-1t7t3^-1)</a:t>
            </a:r>
            <a:endParaRPr/>
          </a:p>
          <a:p>
            <a:pPr marL="0" lvl="0" indent="0" algn="l" rtl="0">
              <a:spcBef>
                <a:spcPts val="1600"/>
              </a:spcBef>
              <a:spcAft>
                <a:spcPts val="0"/>
              </a:spcAft>
              <a:buNone/>
            </a:pPr>
            <a:r>
              <a:rPr lang="ru"/>
              <a:t>Introduce two more generators, three more relations, omit r1</a:t>
            </a:r>
            <a:endParaRPr/>
          </a:p>
          <a:p>
            <a:pPr marL="0" lvl="0" indent="0" algn="l" rtl="0">
              <a:spcBef>
                <a:spcPts val="1600"/>
              </a:spcBef>
              <a:spcAft>
                <a:spcPts val="0"/>
              </a:spcAft>
              <a:buNone/>
            </a:pPr>
            <a:r>
              <a:rPr lang="ru"/>
              <a:t>t1’ = t5t1t5^-1</a:t>
            </a:r>
            <a:endParaRPr/>
          </a:p>
          <a:p>
            <a:pPr marL="0" lvl="0" indent="0" algn="l" rtl="0">
              <a:spcBef>
                <a:spcPts val="1600"/>
              </a:spcBef>
              <a:spcAft>
                <a:spcPts val="0"/>
              </a:spcAft>
              <a:buNone/>
            </a:pPr>
            <a:r>
              <a:rPr lang="ru"/>
              <a:t>t2’ = t7^-1t1’t7</a:t>
            </a:r>
            <a:endParaRPr/>
          </a:p>
          <a:p>
            <a:pPr marL="0" lvl="0" indent="0" algn="l" rtl="0">
              <a:spcBef>
                <a:spcPts val="1600"/>
              </a:spcBef>
              <a:spcAft>
                <a:spcPts val="0"/>
              </a:spcAft>
              <a:buNone/>
            </a:pPr>
            <a:r>
              <a:rPr lang="ru"/>
              <a:t>t2 = t3t2’t3^-1</a:t>
            </a:r>
            <a:endParaRPr/>
          </a:p>
          <a:p>
            <a:pPr marL="0" lvl="0" indent="0" algn="l" rtl="0">
              <a:spcBef>
                <a:spcPts val="1600"/>
              </a:spcBef>
              <a:spcAft>
                <a:spcPts val="1600"/>
              </a:spcAft>
              <a:buNone/>
            </a:pPr>
            <a:r>
              <a:rPr lang="ru"/>
              <a:t>Still Cyclic, but 1 less bad relation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8"/>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a:t>Wirtinger (0,1) -&gt; Cyclic</a:t>
            </a:r>
            <a:endParaRPr/>
          </a:p>
        </p:txBody>
      </p:sp>
      <p:sp>
        <p:nvSpPr>
          <p:cNvPr id="87" name="Google Shape;87;p18"/>
          <p:cNvSpPr txBox="1">
            <a:spLocks noGrp="1"/>
          </p:cNvSpPr>
          <p:nvPr>
            <p:ph type="body" idx="1"/>
          </p:nvPr>
        </p:nvSpPr>
        <p:spPr>
          <a:xfrm>
            <a:off x="311700" y="1160075"/>
            <a:ext cx="8520600" cy="3842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a:t>If deficiency is 1, double one of the relations. So assume def is 0. Represent as a graph. Create a vertex for each generator, edge between vertices iff corresponding generators are related. Graph is connected since all the generators are conjugate (by definition of Wirtinger). </a:t>
            </a:r>
            <a:endParaRPr/>
          </a:p>
          <a:p>
            <a:pPr marL="0" lvl="0" indent="0" algn="l" rtl="0">
              <a:spcBef>
                <a:spcPts val="1600"/>
              </a:spcBef>
              <a:spcAft>
                <a:spcPts val="0"/>
              </a:spcAft>
              <a:buNone/>
            </a:pPr>
            <a:r>
              <a:rPr lang="ru"/>
              <a:t>Operation that we require: in any triangle, picking any two edges from it gives same result. In group terms that is, conjugation relation is transitive.</a:t>
            </a:r>
            <a:endParaRPr/>
          </a:p>
          <a:p>
            <a:pPr marL="0" lvl="0" indent="0" algn="l" rtl="0">
              <a:spcBef>
                <a:spcPts val="1600"/>
              </a:spcBef>
              <a:spcAft>
                <a:spcPts val="1600"/>
              </a:spcAft>
              <a:buNone/>
            </a:pPr>
            <a:r>
              <a:rPr lang="ru"/>
              <a:t>So having edges (i,j), (j,k) we can throw any one of them and add (i,k).</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9"/>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a:t>Wirtinger (0,1) -&gt; Cyclic (cont)</a:t>
            </a:r>
            <a:endParaRPr/>
          </a:p>
        </p:txBody>
      </p:sp>
      <p:sp>
        <p:nvSpPr>
          <p:cNvPr id="93" name="Google Shape;93;p19"/>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ru"/>
              <a:t>Because our graph has more edges than maximal tree does, it has a cycle C. Assume its length is &lt; n. We need to obtain a cycle of length n. Induction on length of C. Say some vertex vi is not in C. There is a path from vi to vertex in C, say some vk, since graph is connected. On that path there is first vertex which is not in C call it vj. We have and edge (j,k) and 2 edges from vk to vertices in C, so by performing the described above operation we can add vj to the cycle C. Its length will grow by 1 and we can do this as long as there are vertices not in C, which completes the argument.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20"/>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a:t>Illustration of the algorithm</a:t>
            </a:r>
            <a:endParaRPr/>
          </a:p>
        </p:txBody>
      </p:sp>
      <p:sp>
        <p:nvSpPr>
          <p:cNvPr id="99" name="Google Shape;99;p20"/>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100" name="Google Shape;100;p20"/>
          <p:cNvPicPr preferRelativeResize="0"/>
          <p:nvPr/>
        </p:nvPicPr>
        <p:blipFill>
          <a:blip r:embed="rId3">
            <a:alphaModFix/>
          </a:blip>
          <a:stretch>
            <a:fillRect/>
          </a:stretch>
        </p:blipFill>
        <p:spPr>
          <a:xfrm>
            <a:off x="880550" y="1228675"/>
            <a:ext cx="6584674" cy="3703876"/>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1"/>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a:t>Realizable -&gt; Gauss Diagram</a:t>
            </a:r>
            <a:endParaRPr/>
          </a:p>
        </p:txBody>
      </p:sp>
      <p:sp>
        <p:nvSpPr>
          <p:cNvPr id="106" name="Google Shape;106;p21"/>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ru"/>
              <a:t>Start with a circle. Split it into n arcs. Assign consecutive generators to consecutive arcs. For a relation between consecutive generators (and those are the only ones we have) draw an arrow to the point splitting corresponding arcs from the arc corresponding to generator which we are conjugating by (that is why we need the one letter word condition). Assign a sign to an arrow accordingly.</a:t>
            </a:r>
            <a:endParaRPr/>
          </a:p>
        </p:txBody>
      </p:sp>
    </p:spTree>
  </p:cSld>
  <p:clrMapOvr>
    <a:masterClrMapping/>
  </p:clrMapOvr>
</p:sld>
</file>

<file path=ppt/theme/theme1.xml><?xml version="1.0" encoding="utf-8"?>
<a:theme xmlns:a="http://schemas.openxmlformats.org/drawingml/2006/main"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604</Words>
  <Application>Microsoft Office PowerPoint</Application>
  <PresentationFormat>On-screen Show (16:9)</PresentationFormat>
  <Paragraphs>42</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Amatic SC</vt:lpstr>
      <vt:lpstr>Source Code Pro</vt:lpstr>
      <vt:lpstr>Beach Day</vt:lpstr>
      <vt:lpstr>Wirtinger Presentations And Virtual Knots</vt:lpstr>
      <vt:lpstr>Wirtinger Presentation</vt:lpstr>
      <vt:lpstr>Cyclic and Realizable presentations</vt:lpstr>
      <vt:lpstr>Goal: Wirtinger of 0 or 1 deficiency -&gt; virtual knot</vt:lpstr>
      <vt:lpstr>Cyclic -&gt; Realizable</vt:lpstr>
      <vt:lpstr>Wirtinger (0,1) -&gt; Cyclic</vt:lpstr>
      <vt:lpstr>Wirtinger (0,1) -&gt; Cyclic (cont)</vt:lpstr>
      <vt:lpstr>Illustration of the algorithm</vt:lpstr>
      <vt:lpstr>Realizable -&gt; Gauss Diagram</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Wirtinger Presentations And Virtual Knots</dc:title>
  <dc:creator>Chmutov, Sergei V.</dc:creator>
  <cp:lastModifiedBy>Sergei</cp:lastModifiedBy>
  <cp:revision>1</cp:revision>
  <dcterms:modified xsi:type="dcterms:W3CDTF">2020-07-28T20:29:29Z</dcterms:modified>
</cp:coreProperties>
</file>